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32CB-DB97-4828-9711-A31DD7BD8A53}" type="datetimeFigureOut">
              <a:rPr lang="en-US" smtClean="0"/>
              <a:t>06-11-2021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BCFE-A3A9-40D3-A4BE-7E77EF9E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3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32CB-DB97-4828-9711-A31DD7BD8A53}" type="datetimeFigureOut">
              <a:rPr lang="en-US" smtClean="0"/>
              <a:t>06-11-2021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BCFE-A3A9-40D3-A4BE-7E77EF9E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0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32CB-DB97-4828-9711-A31DD7BD8A53}" type="datetimeFigureOut">
              <a:rPr lang="en-US" smtClean="0"/>
              <a:t>06-11-2021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BCFE-A3A9-40D3-A4BE-7E77EF9E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5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32CB-DB97-4828-9711-A31DD7BD8A53}" type="datetimeFigureOut">
              <a:rPr lang="en-US" smtClean="0"/>
              <a:t>06-11-2021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BCFE-A3A9-40D3-A4BE-7E77EF9E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0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32CB-DB97-4828-9711-A31DD7BD8A53}" type="datetimeFigureOut">
              <a:rPr lang="en-US" smtClean="0"/>
              <a:t>06-11-2021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BCFE-A3A9-40D3-A4BE-7E77EF9E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6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32CB-DB97-4828-9711-A31DD7BD8A53}" type="datetimeFigureOut">
              <a:rPr lang="en-US" smtClean="0"/>
              <a:t>06-11-2021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BCFE-A3A9-40D3-A4BE-7E77EF9E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3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32CB-DB97-4828-9711-A31DD7BD8A53}" type="datetimeFigureOut">
              <a:rPr lang="en-US" smtClean="0"/>
              <a:t>06-11-2021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BCFE-A3A9-40D3-A4BE-7E77EF9E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1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32CB-DB97-4828-9711-A31DD7BD8A53}" type="datetimeFigureOut">
              <a:rPr lang="en-US" smtClean="0"/>
              <a:t>06-11-2021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BCFE-A3A9-40D3-A4BE-7E77EF9E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32CB-DB97-4828-9711-A31DD7BD8A53}" type="datetimeFigureOut">
              <a:rPr lang="en-US" smtClean="0"/>
              <a:t>06-11-2021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BCFE-A3A9-40D3-A4BE-7E77EF9E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5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32CB-DB97-4828-9711-A31DD7BD8A53}" type="datetimeFigureOut">
              <a:rPr lang="en-US" smtClean="0"/>
              <a:t>06-11-2021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BCFE-A3A9-40D3-A4BE-7E77EF9E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3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32CB-DB97-4828-9711-A31DD7BD8A53}" type="datetimeFigureOut">
              <a:rPr lang="en-US" smtClean="0"/>
              <a:t>06-11-2021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BCFE-A3A9-40D3-A4BE-7E77EF9E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5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932CB-DB97-4828-9711-A31DD7BD8A53}" type="datetimeFigureOut">
              <a:rPr lang="en-US" smtClean="0"/>
              <a:t>06-11-2021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2BCFE-A3A9-40D3-A4BE-7E77EF9E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0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511"/>
            <a:ext cx="8839200" cy="455848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THCS THĂNG LONG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  KHỐI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7 - TIẾT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10: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TĐN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24400"/>
            <a:ext cx="9144000" cy="2133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marL="0" indent="0" algn="ctr">
              <a:buNone/>
            </a:pPr>
            <a:r>
              <a:rPr lang="en-US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4400"/>
            <a:ext cx="303414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11"/>
            <a:ext cx="1196181" cy="119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45" y="4724400"/>
            <a:ext cx="313805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0"/>
            <a:ext cx="2971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8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934200" cy="65532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 EM CẦN HÒA BÌNH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Long-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úng em cần hòa bình  Âm nhạc lớp 7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4673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0"/>
            <a:ext cx="6934200" cy="5562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TĐN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b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2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62200" y="1422508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 baseline="-25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1229" y="2333685"/>
            <a:ext cx="678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85800" indent="-685800">
              <a:buFontTx/>
              <a:buChar char="-"/>
            </a:pP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dôi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85800" indent="-685800">
              <a:buFontTx/>
              <a:buChar char="-"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85800" indent="-685800">
              <a:buFontTx/>
              <a:buChar char="-"/>
            </a:pP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Tx/>
              <a:buChar char="-"/>
            </a:pP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2mate.com - Tập đọc nhạc số 4 lớp 7  TDN SO 4 LOP 7  Mùa xuân về_v240P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4308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62484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TĐN </a:t>
            </a:r>
            <a:r>
              <a:rPr lang="en-US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b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SGK/26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On-screen Show (4:3)</PresentationFormat>
  <Paragraphs>10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    TRƯỜNG THCS THĂNG LONG                      KHỐI 7 - TIẾT 10:  1. Ôn bài hát:          CHÚNG EM CẦN HÒA BÌNH 2. Tập đọc nhạc: TĐN số 4</vt:lpstr>
      <vt:lpstr>  1. Ôn bài hát: CHÚNG EM CẦN HÒA BÌNH Nhạc và lời: Hoàng Long-Hoàng Lân </vt:lpstr>
      <vt:lpstr>PowerPoint Presentation</vt:lpstr>
      <vt:lpstr>  2. Tập đọc nhạc: TĐN số 4 Mùa xuân về</vt:lpstr>
      <vt:lpstr>PowerPoint Presentation</vt:lpstr>
      <vt:lpstr>PowerPoint Presentation</vt:lpstr>
      <vt:lpstr>PowerPoint Presentation</vt:lpstr>
      <vt:lpstr>  Dặn dò - Học bài hát Chúng em cần hòa bình và TĐN số 4. - Đọc trước Âm nhạc thường thức, SGK/26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TRƯỜNG THCS THĂNG LONG                      KHỐI 7 - TIẾT 10:  1. Ôn bài hát:          CHÚNG EM CẦN HÒA BÌNH 2. Tập đọc nhạc: TĐN số 4</dc:title>
  <dc:creator>AutoBVT</dc:creator>
  <cp:lastModifiedBy>AutoBVT</cp:lastModifiedBy>
  <cp:revision>1</cp:revision>
  <dcterms:created xsi:type="dcterms:W3CDTF">2021-11-06T15:17:16Z</dcterms:created>
  <dcterms:modified xsi:type="dcterms:W3CDTF">2021-11-06T15:17:43Z</dcterms:modified>
</cp:coreProperties>
</file>